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3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61BDF-95DD-0DEB-8DF6-CC27036B7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D71766-C193-77F1-D1ED-5D41E285EB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16403-B48C-2408-5D01-E58623E6A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D8A1E6-AEF7-3E24-2A0F-C69F97682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645D4-C233-C920-1216-62C467808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11779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D9F06-DA73-09EE-B523-011D18570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B64F5D-0CC0-0A4C-A7EF-92CD8E141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D7758-43E0-CD67-4C46-B528371BD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98B54-DB15-99D0-6B8C-353922B07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4B9432-F43F-8025-0650-5E98BADFF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31442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65F622-6EA0-E2F9-BCA4-E56B5E6CE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C14F96-206B-8CC2-90A0-703824472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FBB36-C6DD-3221-A859-B45031DE8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2B837-5640-82DF-F890-CE09FBF56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BD89D-0965-D1CD-EA01-95F24BF4D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070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B1A65-DC0A-609C-3154-4C246B8E3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F3DDE-09E5-E1C6-305E-99E556D9E9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C2F0E-EEBA-ED8D-8FCF-F15404126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C97FB-CCD9-FFAC-F877-C731F2EB3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37367-706F-A5AE-D332-19601DE40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66439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6822F-336D-0930-8A42-E65DE1677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4921A-7D19-A5AF-0708-8279D33B4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818BC-5496-500E-D7D9-453ADE8E1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4FA5A-8E2C-5B63-09E7-86FA70D6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06A3E-F005-73BA-B94E-7B0E2111E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82288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55A4E-E7FA-5772-9A5C-EA0F77E3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06935-8E1E-530E-D456-97CD58FF0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BE9EC-92CD-C546-D715-8A519B1AD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F9CBF8-1498-CE7F-3506-C41EFF6B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067E0-F120-4F15-5334-6228EDED7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BE5C4F-B171-86BE-A18F-689439F2C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62438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22623-F04A-05E1-B591-94EAF4307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00A43C-8826-4A82-4337-9ECE2405C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11E98A-E536-5CF9-DC4D-64B2523747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164D55-09F6-86C2-88C1-8D15A2C187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8187F6-8B44-50B6-5B0A-7A04F90800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D63B89-F8E1-4F75-BBB7-00CB9AE54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4F2A40-1561-0265-EA86-68E313830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54A87C-E3F1-4938-BC06-9B374E93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688061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F69D7-7046-592C-A026-B095581A7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6DDC23-852B-6E88-414F-32AF0D015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E3E45D-AAA7-9BF7-8F6D-11FBEFA68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5E04B5-D66B-87DE-6256-98EF774ED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819129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A4C95E-1E1F-BE78-05B2-9B8BC2EAB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D1903B-5329-5E7A-BAB3-23F275013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244571-A12C-83FB-C854-364A04E44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00671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25216-F07F-9411-F3A0-8D3FBB87A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CAD7D-CE68-6C0C-978C-9B7C6B32B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431145-7A23-9B02-5098-92167A14B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12D088-4CC7-0354-3376-3EC6AB20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A8A5B3-FD73-B9E8-D985-9858A5A06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85E00-4C15-582A-3989-2A805D06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09192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AC1C5-3CAB-D839-1B96-16AB61E15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B8A7F4-D5EE-6943-4B13-0C4FD4BB80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E1132A-D620-14CA-034A-3EB474F5F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535BA-8BA2-DEBA-B09C-3CA1E5A60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01EDA2-C0BE-EDF1-C97E-9D6B4EE98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01982-1627-BDE7-4CAE-5867B62C8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58062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B980AF-1B6B-FC27-0D84-87B4D3B0D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5FF14-A64C-5F82-72D9-8A82D45F3F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B2813-729A-E80B-0A35-3B58E8E12F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55C6A-4127-42B4-8A29-E4C8A99F9C62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4D3DEC-4250-1EEB-6F8B-E89E37B76B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FBA36-E8C8-1D8C-765C-CCEAECB4C2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CE96F-A602-40D7-8EB4-4248A3D61CCD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6722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5EB769-EEE0-1624-4F2C-F367D54C37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1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441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D7FCAF-931C-0F64-05F1-13181E15F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06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4EA748C-D54E-12C7-A205-8D65E714BE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30"/>
            <a:ext cx="10975726" cy="685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50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2FB5B14-7DFD-9D65-2CD8-EBDDBB949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58170" cy="684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440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5A91940-2432-8033-8DC4-C922535C1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873313" cy="6795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059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F90F9D2-873D-D0CF-0357-8670E77C6C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231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BBE5B93-5208-9CDA-9D58-8DD5A90F4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700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Aii Lita</dc:creator>
  <cp:lastModifiedBy>Aii Lita</cp:lastModifiedBy>
  <cp:revision>1</cp:revision>
  <dcterms:created xsi:type="dcterms:W3CDTF">2024-10-13T12:02:56Z</dcterms:created>
  <dcterms:modified xsi:type="dcterms:W3CDTF">2024-10-13T12:05:53Z</dcterms:modified>
</cp:coreProperties>
</file>

<file path=docProps/thumbnail.jpeg>
</file>